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  <p:embeddedFont>
      <p:font typeface="Poppins Bold" panose="00000800000000000000" pitchFamily="2" charset="0"/>
      <p:bold r:id="rId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9"/>
          <p:cNvSpPr>
            <a:spLocks noGrp="1"/>
          </p:cNvSpPr>
          <p:nvPr>
            <p:ph type="title"/>
          </p:nvPr>
        </p:nvSpPr>
        <p:spPr>
          <a:xfrm>
            <a:off x="2784388" y="-109280"/>
            <a:ext cx="8256373" cy="11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 y Autor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87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ítulo 9"/>
          <p:cNvSpPr>
            <a:spLocks noGrp="1"/>
          </p:cNvSpPr>
          <p:nvPr>
            <p:ph type="title"/>
          </p:nvPr>
        </p:nvSpPr>
        <p:spPr>
          <a:xfrm>
            <a:off x="2784388" y="-109280"/>
            <a:ext cx="8256373" cy="11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 y Autor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14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2650"/>
          </a:xfrm>
          <a:prstGeom prst="rect">
            <a:avLst/>
          </a:prstGeom>
        </p:spPr>
      </p:pic>
      <p:sp>
        <p:nvSpPr>
          <p:cNvPr id="10" name="Marcador de título 9"/>
          <p:cNvSpPr>
            <a:spLocks noGrp="1"/>
          </p:cNvSpPr>
          <p:nvPr>
            <p:ph type="title"/>
          </p:nvPr>
        </p:nvSpPr>
        <p:spPr>
          <a:xfrm>
            <a:off x="2784388" y="-109280"/>
            <a:ext cx="8256373" cy="11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Título y Autor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95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60721" y="1521229"/>
            <a:ext cx="5916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de la charla</a:t>
            </a:r>
          </a:p>
          <a:p>
            <a:pPr algn="r"/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91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 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Verdana</vt:lpstr>
      <vt:lpstr>Poppins Bold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2024-12-04T09:18:45Z</dcterms:created>
  <dcterms:modified xsi:type="dcterms:W3CDTF">2025-02-20T09:42:17Z</dcterms:modified>
</cp:coreProperties>
</file>