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09600" y="1087395"/>
            <a:ext cx="11277599" cy="1845920"/>
          </a:xfrm>
          <a:prstGeom prst="rect">
            <a:avLst/>
          </a:prstGeom>
        </p:spPr>
        <p:txBody>
          <a:bodyPr anchor="b"/>
          <a:lstStyle>
            <a:lvl1pPr algn="l">
              <a:defRPr sz="6000"/>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609599" y="3264287"/>
            <a:ext cx="11277599" cy="3391886"/>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smtClean="0"/>
              <a:t>Haga clic para editar el estilo de subtítulo del patrón</a:t>
            </a:r>
            <a:endParaRPr lang="es-ES" dirty="0"/>
          </a:p>
        </p:txBody>
      </p:sp>
    </p:spTree>
    <p:extLst>
      <p:ext uri="{BB962C8B-B14F-4D97-AF65-F5344CB8AC3E}">
        <p14:creationId xmlns:p14="http://schemas.microsoft.com/office/powerpoint/2010/main" val="28087917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1414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882650"/>
          </a:xfrm>
          <a:prstGeom prst="rect">
            <a:avLst/>
          </a:prstGeom>
        </p:spPr>
      </p:pic>
    </p:spTree>
    <p:extLst>
      <p:ext uri="{BB962C8B-B14F-4D97-AF65-F5344CB8AC3E}">
        <p14:creationId xmlns:p14="http://schemas.microsoft.com/office/powerpoint/2010/main" val="1926956567"/>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60721" y="1521229"/>
            <a:ext cx="5916168" cy="923330"/>
          </a:xfrm>
          <a:prstGeom prst="rect">
            <a:avLst/>
          </a:prstGeom>
          <a:noFill/>
        </p:spPr>
        <p:txBody>
          <a:bodyPr wrap="square" rtlCol="0">
            <a:spAutoFit/>
          </a:bodyPr>
          <a:lstStyle/>
          <a:p>
            <a:pPr algn="r"/>
            <a:r>
              <a:rPr lang="es-ES" b="1" dirty="0" smtClean="0">
                <a:solidFill>
                  <a:schemeClr val="bg1"/>
                </a:solidFill>
                <a:latin typeface="Verdana" panose="020B0604030504040204" pitchFamily="34" charset="0"/>
                <a:ea typeface="Verdana" panose="020B0604030504040204" pitchFamily="34" charset="0"/>
              </a:rPr>
              <a:t>Título de la ponencia</a:t>
            </a:r>
          </a:p>
          <a:p>
            <a:pPr algn="r"/>
            <a:endParaRPr lang="es-ES" b="1" dirty="0">
              <a:solidFill>
                <a:schemeClr val="bg1"/>
              </a:solidFill>
              <a:latin typeface="Verdana" panose="020B0604030504040204" pitchFamily="34" charset="0"/>
              <a:ea typeface="Verdana" panose="020B0604030504040204" pitchFamily="34" charset="0"/>
            </a:endParaRPr>
          </a:p>
          <a:p>
            <a:pPr algn="r"/>
            <a:r>
              <a:rPr lang="es-ES" b="1" dirty="0" smtClean="0">
                <a:solidFill>
                  <a:schemeClr val="bg1"/>
                </a:solidFill>
                <a:latin typeface="Verdana" panose="020B0604030504040204" pitchFamily="34" charset="0"/>
                <a:ea typeface="Verdana" panose="020B0604030504040204" pitchFamily="34" charset="0"/>
              </a:rPr>
              <a:t>Autores</a:t>
            </a:r>
            <a:endParaRPr lang="es-ES" b="1" dirty="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4" name="CuadroTexto 4"/>
          <p:cNvSpPr txBox="1"/>
          <p:nvPr/>
        </p:nvSpPr>
        <p:spPr>
          <a:xfrm>
            <a:off x="5760721" y="1521229"/>
            <a:ext cx="5916168" cy="9233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s-ES" b="1" dirty="0" smtClean="0">
                <a:solidFill>
                  <a:schemeClr val="bg1"/>
                </a:solidFill>
                <a:latin typeface="Verdana" panose="020B0604030504040204" pitchFamily="34" charset="0"/>
                <a:ea typeface="Verdana" panose="020B0604030504040204" pitchFamily="34" charset="0"/>
              </a:rPr>
              <a:t>Título de </a:t>
            </a:r>
            <a:r>
              <a:rPr lang="es-ES" b="1" smtClean="0">
                <a:solidFill>
                  <a:schemeClr val="bg1"/>
                </a:solidFill>
                <a:latin typeface="Verdana" panose="020B0604030504040204" pitchFamily="34" charset="0"/>
                <a:ea typeface="Verdana" panose="020B0604030504040204" pitchFamily="34" charset="0"/>
              </a:rPr>
              <a:t>la </a:t>
            </a:r>
            <a:r>
              <a:rPr lang="es-ES" b="1" smtClean="0">
                <a:solidFill>
                  <a:schemeClr val="bg1"/>
                </a:solidFill>
                <a:latin typeface="Verdana" panose="020B0604030504040204" pitchFamily="34" charset="0"/>
                <a:ea typeface="Verdana" panose="020B0604030504040204" pitchFamily="34" charset="0"/>
              </a:rPr>
              <a:t>ponencia/comunicación/poster</a:t>
            </a:r>
            <a:endParaRPr lang="es-ES" b="1" dirty="0" smtClean="0">
              <a:solidFill>
                <a:schemeClr val="bg1"/>
              </a:solidFill>
              <a:latin typeface="Verdana" panose="020B0604030504040204" pitchFamily="34" charset="0"/>
              <a:ea typeface="Verdana" panose="020B0604030504040204" pitchFamily="34" charset="0"/>
            </a:endParaRPr>
          </a:p>
          <a:p>
            <a:pPr algn="r"/>
            <a:endParaRPr lang="es-ES" b="1" dirty="0">
              <a:solidFill>
                <a:schemeClr val="bg1"/>
              </a:solidFill>
              <a:latin typeface="Verdana" panose="020B0604030504040204" pitchFamily="34" charset="0"/>
              <a:ea typeface="Verdana" panose="020B0604030504040204" pitchFamily="34" charset="0"/>
            </a:endParaRPr>
          </a:p>
          <a:p>
            <a:pPr algn="r"/>
            <a:r>
              <a:rPr lang="es-ES" b="1" dirty="0" smtClean="0">
                <a:solidFill>
                  <a:schemeClr val="bg1"/>
                </a:solidFill>
                <a:latin typeface="Verdana" panose="020B0604030504040204" pitchFamily="34" charset="0"/>
                <a:ea typeface="Verdana" panose="020B0604030504040204" pitchFamily="34" charset="0"/>
              </a:rPr>
              <a:t>Autores</a:t>
            </a:r>
            <a:endParaRPr lang="es-ES"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75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4294967295"/>
          </p:nvPr>
        </p:nvSpPr>
        <p:spPr>
          <a:xfrm>
            <a:off x="838200" y="1898777"/>
            <a:ext cx="10390632" cy="4319143"/>
          </a:xfrm>
          <a:prstGeom prst="rect">
            <a:avLst/>
          </a:prstGeom>
        </p:spPr>
        <p:txBody>
          <a:bodyPr>
            <a:noAutofit/>
          </a:bodyPr>
          <a:lstStyle/>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What is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600" dirty="0" err="1">
                <a:solidFill>
                  <a:srgbClr val="000000"/>
                </a:solidFill>
                <a:latin typeface="Calibri" panose="020F0502020204030204" pitchFamily="34" charset="0"/>
                <a:ea typeface="Avenir"/>
                <a:cs typeface="Calibri" panose="020F0502020204030204" pitchFamily="34" charset="0"/>
                <a:sym typeface="Avenir"/>
              </a:rPr>
              <a:t>popularised</a:t>
            </a:r>
            <a:r>
              <a:rPr lang="en-US" sz="1600" dirty="0">
                <a:solidFill>
                  <a:srgbClr val="000000"/>
                </a:solidFill>
                <a:latin typeface="Calibri" panose="020F0502020204030204" pitchFamily="34" charset="0"/>
                <a:ea typeface="Avenir"/>
                <a:cs typeface="Calibri" panose="020F0502020204030204" pitchFamily="34" charset="0"/>
                <a:sym typeface="Avenir"/>
              </a:rPr>
              <a:t> in the 1960s with the release of </a:t>
            </a:r>
            <a:r>
              <a:rPr lang="en-US" sz="1600" dirty="0" err="1">
                <a:solidFill>
                  <a:srgbClr val="000000"/>
                </a:solidFill>
                <a:latin typeface="Calibri" panose="020F0502020204030204" pitchFamily="34" charset="0"/>
                <a:ea typeface="Avenir"/>
                <a:cs typeface="Calibri" panose="020F0502020204030204" pitchFamily="34" charset="0"/>
                <a:sym typeface="Avenir"/>
              </a:rPr>
              <a:t>Letraset</a:t>
            </a:r>
            <a:r>
              <a:rPr lang="en-US" sz="1600" dirty="0">
                <a:solidFill>
                  <a:srgbClr val="000000"/>
                </a:solidFill>
                <a:latin typeface="Calibri" panose="020F0502020204030204" pitchFamily="34" charset="0"/>
                <a:ea typeface="Avenir"/>
                <a:cs typeface="Calibri" panose="020F0502020204030204" pitchFamily="34" charset="0"/>
                <a:sym typeface="Avenir"/>
              </a:rPr>
              <a:t> sheets containing Lorem Ipsum passages, and more recently with desktop publishing software like Aldus PageMaker including versions of Lorem Ipsum.</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endParaRPr lang="en-US" sz="1600" dirty="0">
              <a:solidFill>
                <a:srgbClr val="000000"/>
              </a:solidFill>
              <a:latin typeface="Calibri" panose="020F0502020204030204" pitchFamily="34" charset="0"/>
              <a:ea typeface="Montserrat Medium"/>
              <a:cs typeface="Calibri" panose="020F0502020204030204" pitchFamily="34" charset="0"/>
              <a:sym typeface="Montserrat Medium"/>
            </a:endParaRPr>
          </a:p>
          <a:p>
            <a:pPr marL="0" lvl="0" indent="0">
              <a:spcBef>
                <a:spcPts val="0"/>
              </a:spcBef>
              <a:buNone/>
            </a:pPr>
            <a:r>
              <a:rPr lang="en-US" sz="1600" b="1" dirty="0">
                <a:solidFill>
                  <a:srgbClr val="000000"/>
                </a:solidFill>
                <a:latin typeface="Calibri" panose="020F0502020204030204" pitchFamily="34" charset="0"/>
                <a:ea typeface="Avenir"/>
                <a:cs typeface="Calibri" panose="020F0502020204030204" pitchFamily="34" charset="0"/>
                <a:sym typeface="Avenir"/>
              </a:rPr>
              <a:t>Why do we use it?</a:t>
            </a:r>
            <a:endParaRPr lang="en-US" sz="1600" dirty="0" smtClean="0">
              <a:latin typeface="Calibri" panose="020F0502020204030204" pitchFamily="34" charset="0"/>
              <a:cs typeface="Calibri" panose="020F0502020204030204" pitchFamily="34" charset="0"/>
            </a:endParaRPr>
          </a:p>
          <a:p>
            <a:pPr marL="0" lvl="0" indent="0" algn="just">
              <a:spcBef>
                <a:spcPts val="0"/>
              </a:spcBef>
              <a:buNone/>
            </a:pPr>
            <a:r>
              <a:rPr lang="en-US" sz="1600" dirty="0">
                <a:solidFill>
                  <a:srgbClr val="000000"/>
                </a:solidFill>
                <a:latin typeface="Calibri" panose="020F0502020204030204" pitchFamily="34" charset="0"/>
                <a:ea typeface="Avenir"/>
                <a:cs typeface="Calibri" panose="020F0502020204030204" pitchFamily="34" charset="0"/>
                <a:sym typeface="Avenir"/>
              </a:rPr>
              <a:t>It is a long established fact that a reader will be distracted by the readable content of a page when looking at its layout. The point of using Lorem Ipsum is that it has a more-or-less normal distribution of letters, as opposed to using 'Content here, content here', making it look like readable English. Many desktop publishing packages and web page editors now use Lorem Ipsum as their default model text, and a search for 'lorem ipsum' will uncover many web sites still in their infancy. Various versions have evolved over the years, sometimes by accident, sometimes on purpose (injected </a:t>
            </a:r>
            <a:r>
              <a:rPr lang="en-US" sz="1600" dirty="0" err="1">
                <a:solidFill>
                  <a:srgbClr val="000000"/>
                </a:solidFill>
                <a:latin typeface="Calibri" panose="020F0502020204030204" pitchFamily="34" charset="0"/>
                <a:ea typeface="Avenir"/>
                <a:cs typeface="Calibri" panose="020F0502020204030204" pitchFamily="34" charset="0"/>
                <a:sym typeface="Avenir"/>
              </a:rPr>
              <a:t>humour</a:t>
            </a:r>
            <a:r>
              <a:rPr lang="en-US" sz="1600" dirty="0">
                <a:solidFill>
                  <a:srgbClr val="000000"/>
                </a:solidFill>
                <a:latin typeface="Calibri" panose="020F0502020204030204" pitchFamily="34" charset="0"/>
                <a:ea typeface="Avenir"/>
                <a:cs typeface="Calibri" panose="020F0502020204030204" pitchFamily="34" charset="0"/>
                <a:sym typeface="Avenir"/>
              </a:rPr>
              <a:t> and the like).</a:t>
            </a:r>
            <a:endParaRPr lang="en-US" sz="1600" dirty="0" smtClean="0">
              <a:latin typeface="Calibri" panose="020F0502020204030204" pitchFamily="34" charset="0"/>
              <a:cs typeface="Calibri" panose="020F0502020204030204" pitchFamily="34" charset="0"/>
            </a:endParaRPr>
          </a:p>
          <a:p>
            <a:pPr marL="0" indent="0">
              <a:buNone/>
            </a:pPr>
            <a:endParaRPr lang="es-ES" sz="1600" dirty="0"/>
          </a:p>
        </p:txBody>
      </p:sp>
      <p:sp>
        <p:nvSpPr>
          <p:cNvPr id="5" name="Marcador de contenido 2"/>
          <p:cNvSpPr txBox="1">
            <a:spLocks/>
          </p:cNvSpPr>
          <p:nvPr/>
        </p:nvSpPr>
        <p:spPr>
          <a:xfrm>
            <a:off x="838200" y="1255649"/>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smtClean="0">
                <a:solidFill>
                  <a:srgbClr val="000000"/>
                </a:solidFill>
                <a:latin typeface="Calibri" panose="020F0502020204030204" pitchFamily="34" charset="0"/>
                <a:cs typeface="Calibri" panose="020F0502020204030204" pitchFamily="34" charset="0"/>
                <a:sym typeface="Avenir"/>
              </a:rPr>
              <a:t>TÍTULO APARTADO</a:t>
            </a:r>
            <a:endParaRPr lang="en-US" sz="2000" dirty="0" smtClean="0">
              <a:latin typeface="Calibri" panose="020F0502020204030204" pitchFamily="34" charset="0"/>
              <a:cs typeface="Calibri" panose="020F0502020204030204"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562"/>
            <a:ext cx="12192000" cy="882650"/>
          </a:xfrm>
          <a:prstGeom prst="rect">
            <a:avLst/>
          </a:prstGeom>
        </p:spPr>
      </p:pic>
      <p:sp>
        <p:nvSpPr>
          <p:cNvPr id="7" name="Marcador de contenido 2"/>
          <p:cNvSpPr txBox="1">
            <a:spLocks/>
          </p:cNvSpPr>
          <p:nvPr/>
        </p:nvSpPr>
        <p:spPr>
          <a:xfrm>
            <a:off x="2736273" y="268068"/>
            <a:ext cx="10515600" cy="5365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smtClean="0">
                <a:solidFill>
                  <a:schemeClr val="bg1"/>
                </a:solidFill>
                <a:latin typeface="Calibri" panose="020F0502020204030204" pitchFamily="34" charset="0"/>
                <a:cs typeface="Calibri" panose="020F0502020204030204" pitchFamily="34" charset="0"/>
                <a:sym typeface="Avenir"/>
              </a:rPr>
              <a:t>TÍTULO DE LA PONENCIA</a:t>
            </a:r>
            <a:endParaRPr lang="en-US" sz="2000" dirty="0" smtClean="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66476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oppins">
      <a:majorFont>
        <a:latin typeface="Poppins Bold"/>
        <a:ea typeface=""/>
        <a:cs typeface=""/>
      </a:majorFont>
      <a:minorFont>
        <a:latin typeface="Poppi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23</Words>
  <Application>Microsoft Office PowerPoint</Application>
  <PresentationFormat>Panorámica</PresentationFormat>
  <Paragraphs>13</Paragraphs>
  <Slides>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vt:i4>
      </vt:variant>
    </vt:vector>
  </HeadingPairs>
  <TitlesOfParts>
    <vt:vector size="10" baseType="lpstr">
      <vt:lpstr>Arial</vt:lpstr>
      <vt:lpstr>Avenir</vt:lpstr>
      <vt:lpstr>Calibri</vt:lpstr>
      <vt:lpstr>Montserrat Medium</vt:lpstr>
      <vt:lpstr>Poppins Bold</vt:lpstr>
      <vt:lpstr>Poppins Medium</vt:lpstr>
      <vt:lpstr>Verdana</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cp:revision>
  <dcterms:created xsi:type="dcterms:W3CDTF">2024-12-04T09:18:45Z</dcterms:created>
  <dcterms:modified xsi:type="dcterms:W3CDTF">2025-02-28T11:22:00Z</dcterms:modified>
</cp:coreProperties>
</file>